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3" d="100"/>
          <a:sy n="63" d="100"/>
        </p:scale>
        <p:origin x="166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jao/edwardjao-Coursera_DSC10/blob/main/module%201%20-%20labs-jupyter-spacex-Data%20wrangling.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jao/edwardjao-Coursera_DSC10/blob/main/module%202%20-%20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jao/edwardjao-Coursera_DSC10/blob/main/module%202%20-%20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jao/edwardjao-Coursera_DSC10/blob/main/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jao/edwardjao-Coursera_DSC10/blob/main/module_3_lab_theia_plotly_dash.m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jao/edwardjao-Coursera_DSC10/blob/main/module_4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akevdp.github.io/PythonDataScienceHandbook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jao/edwardjao-Coursera_DSC10/blob/main/module%201%20-%20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jao/edwardjao-Coursera_DSC10/blob/main/module%201%20-%20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Hua Lung Jao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31,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Analyzed for Missing Values and Data Types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# of Launches per Site, and per destination (orbit)</a:t>
            </a:r>
          </a:p>
          <a:p>
            <a:r>
              <a:rPr lang="en-US" sz="2000" i="0" dirty="0">
                <a:effectLst/>
                <a:latin typeface="Abadi" panose="020B0604020104020204" pitchFamily="34" charset="0"/>
              </a:rPr>
              <a:t>Calculated # of </a:t>
            </a:r>
            <a:r>
              <a:rPr lang="en-US" sz="2000" i="0" dirty="0" err="1">
                <a:effectLst/>
                <a:latin typeface="Abadi" panose="020B0604020104020204" pitchFamily="34" charset="0"/>
              </a:rPr>
              <a:t>occurence</a:t>
            </a:r>
            <a:r>
              <a:rPr lang="en-US" sz="2000" i="0" dirty="0">
                <a:effectLst/>
                <a:latin typeface="Abadi" panose="020B0604020104020204" pitchFamily="34" charset="0"/>
              </a:rPr>
              <a:t> of mission outcome of the orbits</a:t>
            </a:r>
          </a:p>
          <a:p>
            <a:r>
              <a:rPr lang="en-US" sz="2000" i="0" dirty="0">
                <a:effectLst/>
                <a:latin typeface="Abadi" panose="020B0604020104020204" pitchFamily="34" charset="0"/>
              </a:rPr>
              <a:t>Created landing outcome label from Outcome column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 err="1">
                <a:hlinkClick r:id="rId3"/>
              </a:rPr>
              <a:t>Liink</a:t>
            </a:r>
            <a:r>
              <a:rPr lang="en-US" sz="1600" dirty="0">
                <a:hlinkClick r:id="rId3"/>
              </a:rPr>
              <a:t> To Source Code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 Plot: Visualizing Correlation between 2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Plot: Visualizing Relationship between 2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Chart: Compare rate of success within one feature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Chart: Looking at historic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edwardjao-Coursera_DSC10/module 2 - 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dataviz.ipynb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edwardjao</a:t>
            </a:r>
            <a:r>
              <a:rPr lang="en-US" sz="1600" dirty="0">
                <a:hlinkClick r:id="rId3"/>
              </a:rPr>
              <a:t>/edwardjao-Coursera_DSC10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Abadi" panose="020B0604020104020204" pitchFamily="34" charset="0"/>
              </a:rPr>
              <a:t>List the names of the </a:t>
            </a:r>
            <a:r>
              <a:rPr lang="en-US" sz="1600" i="0" dirty="0" err="1">
                <a:effectLst/>
                <a:latin typeface="Abadi" panose="020B0604020104020204" pitchFamily="34" charset="0"/>
              </a:rPr>
              <a:t>booster_versions</a:t>
            </a:r>
            <a:r>
              <a:rPr lang="en-US" sz="1600" i="0" dirty="0">
                <a:effectLst/>
                <a:latin typeface="Abadi" panose="020B0604020104020204" pitchFamily="34" charset="0"/>
              </a:rPr>
              <a:t> which have carried the maximum payload mass.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600" i="0" dirty="0" err="1">
                <a:effectLst/>
                <a:latin typeface="Abadi" panose="020B0604020104020204" pitchFamily="34" charset="0"/>
              </a:rPr>
              <a:t>landing_outcomes</a:t>
            </a:r>
            <a:r>
              <a:rPr lang="en-US" sz="1600" i="0" dirty="0">
                <a:effectLst/>
                <a:latin typeface="Abadi" panose="020B0604020104020204" pitchFamily="34" charset="0"/>
              </a:rPr>
              <a:t> in drone ship ,booster versions, </a:t>
            </a:r>
            <a:r>
              <a:rPr lang="en-US" sz="1600" i="0" dirty="0" err="1">
                <a:effectLst/>
                <a:latin typeface="Abadi" panose="020B0604020104020204" pitchFamily="34" charset="0"/>
              </a:rPr>
              <a:t>launch_site</a:t>
            </a:r>
            <a:r>
              <a:rPr lang="en-US" sz="1600" i="0" dirty="0">
                <a:effectLst/>
                <a:latin typeface="Abadi" panose="020B0604020104020204" pitchFamily="34" charset="0"/>
              </a:rPr>
              <a:t> for the months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i="0" dirty="0">
                <a:effectLst/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  <a:r>
              <a:rPr lang="en-US" sz="1600" b="1" i="0" dirty="0">
                <a:effectLst/>
                <a:latin typeface="-apple-system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edwardjao-Coursera_DSC10/module 2 - 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sql-coursera_sqllite.ipynb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edwardjao</a:t>
            </a:r>
            <a:r>
              <a:rPr lang="en-US" sz="1600" dirty="0">
                <a:hlinkClick r:id="rId3"/>
              </a:rPr>
              <a:t>/edwardjao-Coursera_DSC10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Circle - Marked all launch sites on a map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Marker - Marked the success/failed launches for each site on the map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-apple-system"/>
              </a:rPr>
              <a:t>Distance Line – </a:t>
            </a:r>
            <a:r>
              <a:rPr lang="en-US" sz="1600" dirty="0">
                <a:latin typeface="-apple-system"/>
              </a:rPr>
              <a:t>Marked </a:t>
            </a:r>
            <a:r>
              <a:rPr lang="en-US" sz="1600" b="0" i="0" dirty="0">
                <a:effectLst/>
                <a:latin typeface="-apple-system"/>
              </a:rPr>
              <a:t>the distances between a launch site to its proximity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edwardjao-Coursera_DSC10/module_3_lab_jupyter_launch_site_location.jupyterlite.ipynb at main · </a:t>
            </a:r>
            <a:r>
              <a:rPr lang="en-US" sz="1600" dirty="0" err="1">
                <a:hlinkClick r:id="rId3"/>
              </a:rPr>
              <a:t>edwardjao</a:t>
            </a:r>
            <a:r>
              <a:rPr lang="en-US" sz="1600" dirty="0">
                <a:hlinkClick r:id="rId3"/>
              </a:rPr>
              <a:t>/edwardjao-Coursera_DSC10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Launch Site Drop-down Input Component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callback function to render success-pie-chart based on selected site dropdown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Range Slider to Select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callback function to render the success-payload-scatter-chart scatter plot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edwardjao-Coursera_DSC10/module_3_lab_theia_plotly_dash.md.py at main · </a:t>
            </a:r>
            <a:r>
              <a:rPr lang="en-US" sz="1600" dirty="0" err="1">
                <a:hlinkClick r:id="rId3"/>
              </a:rPr>
              <a:t>edwardjao</a:t>
            </a:r>
            <a:r>
              <a:rPr lang="en-US" sz="1600" dirty="0">
                <a:hlinkClick r:id="rId3"/>
              </a:rPr>
              <a:t>/edwardjao-Coursera_DSC10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exploratory Data Analysis and determine Training Labels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column for the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Standardized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into training data and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 best Hyperparameter for SVM, Classification Trees and 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 the method performs best using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edwardjao-Coursera_DSC10/module_4_SpaceX_Machine_Learning_Prediction_Part_5.jupyterlite.ipynb at main · </a:t>
            </a:r>
            <a:r>
              <a:rPr lang="en-US" sz="1600" dirty="0" err="1">
                <a:hlinkClick r:id="rId3"/>
              </a:rPr>
              <a:t>edwardjao</a:t>
            </a:r>
            <a:r>
              <a:rPr lang="en-US" sz="1600" dirty="0">
                <a:hlinkClick r:id="rId3"/>
              </a:rPr>
              <a:t>/edwardjao-Coursera_DSC10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had increased success rate of landing from 2015 to 2020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rockets is the most reliable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is around 3,000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Screenshots on the right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is the best predictor, with almost 90%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parameters are determined for each predictive model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F3650A-42C0-0721-AA86-8A8F3D232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896" y="3092124"/>
            <a:ext cx="5384683" cy="16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879934"/>
            <a:ext cx="3839302" cy="30822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 40 is the most used launch site, with increased success over experience.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52969-6837-1F42-2211-6BCE6869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36" y="1879934"/>
            <a:ext cx="6408975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payloads are under 6000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22C0D-1B4E-9BAF-8F52-A7E8E213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08" y="1613775"/>
            <a:ext cx="6492803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Orbits has perfect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1CB3B-7B61-571F-5E13-E7D7C60F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15" y="1457144"/>
            <a:ext cx="5494496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There’s recent interest in VLEO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BA9BC-1710-7BD3-49A7-CB7D89EB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02" y="1766187"/>
            <a:ext cx="564690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contains the bulk of normal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C44E3-AFC0-33D1-E244-06BF1F3F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807" y="1586177"/>
            <a:ext cx="6050804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increased over the years, and may be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plateau’d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EA6AB-2362-8D90-5A8A-7CD95D70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09" y="1636637"/>
            <a:ext cx="5791702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8F98F-F588-704F-03A2-5C9FCC24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74" y="2826428"/>
            <a:ext cx="4427604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29AB48-8E72-1799-ECA6-EFBACFB38ED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57187" y="1825625"/>
            <a:ext cx="9745589" cy="43513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81AA9-AB26-735C-E024-577D4EA7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610" y="2118980"/>
            <a:ext cx="7594385" cy="29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6D33D-D1BF-6A02-9772-CC17C442E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030" y="1944540"/>
            <a:ext cx="9199711" cy="28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70DB8D-5FDF-9BB9-5FBC-936C0C25D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93" y="1877476"/>
            <a:ext cx="9551761" cy="340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58C74-9AE9-322C-E0EA-3521D4F42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34" y="1577966"/>
            <a:ext cx="10368912" cy="39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41120"/>
            <a:ext cx="10326708" cy="46844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(API &amp;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(SQL, Visualization, Interactive)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with Machine Learning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Screenshots of 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Finding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considers most missions “successful”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6648A-5B48-81D3-CDFC-B2710904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02" y="2618144"/>
            <a:ext cx="8523554" cy="35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7878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Multiple booster versions had carried max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6EC66-3BD7-5655-EF26-DA492E539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1427587"/>
            <a:ext cx="5555371" cy="474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notable landing failures in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3DE59-478E-9F89-CEC1-0593B70DF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76" y="2819820"/>
            <a:ext cx="7859455" cy="2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85A3B-DA65-497C-ABF9-08996135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84" y="1575642"/>
            <a:ext cx="9092723" cy="45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C0D1ED-4C3F-AE0C-B29E-8B0F1BFCA1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79FBFF-A02A-8326-2DFC-62414E10549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# of Launches Per Location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49A331-4AA5-7A9C-5F7E-3F2E614F64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690688"/>
            <a:ext cx="8597827" cy="4314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From Shore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Has The Most Success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D092C-DDB9-867A-FCAE-20ECFCCF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84" y="1308553"/>
            <a:ext cx="10950434" cy="51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71600"/>
            <a:ext cx="10288423" cy="4653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X’s Falcon 9 rocket costs 62 million dollars with each launch, while other providers cost upward of 165 million dollars. Much of this savings is a result of Space X reusing the first stage. 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an alternate company can predict whether the first stage will land successfully, we can determine the cost of a launch, and therefore bid against space X for a rocket launch.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Factors which determine successful landing of the Falcon 9 rockets</a:t>
            </a:r>
          </a:p>
          <a:p>
            <a:pPr lvl="1"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Deep Dive Into KSC LC-39A Success Rate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8DE7E-7090-A731-4F9A-2145DA10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33" y="1489023"/>
            <a:ext cx="8024555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Lower Weight = More Success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7AD5B-485B-13F6-8ABB-194AB5FC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99" y="1552402"/>
            <a:ext cx="4957937" cy="2531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06643-CA7B-BE9B-7329-4FA459593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232" y="1552402"/>
            <a:ext cx="4816819" cy="25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22845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had the least false-positive prediction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– Decision Tree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2A617-CED7-A5CF-0524-83E30ECA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169" y="1880339"/>
            <a:ext cx="4943442" cy="35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Launch Sites has better landing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Certain Orbits leads to better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contributes to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can better predict success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63A74-8ED5-A082-9D6B-28A34E767DDC}"/>
              </a:ext>
            </a:extLst>
          </p:cNvPr>
          <p:cNvSpPr txBox="1"/>
          <p:nvPr/>
        </p:nvSpPr>
        <p:spPr>
          <a:xfrm>
            <a:off x="770011" y="17205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Python Data Science Handbook | Python Data Science Handbook (jakevdp.github.io)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 Provided by SpaceX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(wiki)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cleaned up and re-labeled landing outcome with success/failure category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Evaluated different models (logistic regression, support vector machine, decision tree, k-nearest neighbor) using training and compared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accuarcy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Request: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https://api.spacexdata.com/v4/launches/past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Flow: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– Response (REST API)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 Raw Data in JSON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 Data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Output to CSV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Ready for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Link To Source Code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Flow: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 Soup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 HTML data to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Link to Source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Words>1176</Words>
  <Application>Microsoft Office PowerPoint</Application>
  <PresentationFormat>Widescreen</PresentationFormat>
  <Paragraphs>202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-apple-system</vt:lpstr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Jao Edward</cp:lastModifiedBy>
  <cp:revision>199</cp:revision>
  <dcterms:created xsi:type="dcterms:W3CDTF">2021-04-29T18:58:34Z</dcterms:created>
  <dcterms:modified xsi:type="dcterms:W3CDTF">2023-12-31T11:39:32Z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